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74" r:id="rId3"/>
    <p:sldId id="258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67" r:id="rId15"/>
    <p:sldId id="271" r:id="rId16"/>
    <p:sldId id="269" r:id="rId17"/>
    <p:sldId id="272" r:id="rId18"/>
    <p:sldId id="291" r:id="rId19"/>
    <p:sldId id="270" r:id="rId20"/>
    <p:sldId id="273" r:id="rId21"/>
    <p:sldId id="285" r:id="rId22"/>
    <p:sldId id="286" r:id="rId23"/>
    <p:sldId id="288" r:id="rId24"/>
    <p:sldId id="290" r:id="rId25"/>
    <p:sldId id="292" r:id="rId26"/>
    <p:sldId id="294" r:id="rId27"/>
    <p:sldId id="297" r:id="rId28"/>
    <p:sldId id="298" r:id="rId29"/>
    <p:sldId id="304" r:id="rId30"/>
    <p:sldId id="306" r:id="rId31"/>
    <p:sldId id="305" r:id="rId32"/>
    <p:sldId id="300" r:id="rId33"/>
    <p:sldId id="302" r:id="rId34"/>
    <p:sldId id="311" r:id="rId35"/>
    <p:sldId id="307" r:id="rId36"/>
    <p:sldId id="308" r:id="rId37"/>
    <p:sldId id="310" r:id="rId38"/>
    <p:sldId id="309" r:id="rId39"/>
    <p:sldId id="30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5BEFE-289F-4EA0-B0C2-83ACAFB92405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39CF4-2313-4375-9440-A57B39BF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92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39CF4-2313-4375-9440-A57B39BF90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32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676E-876B-4504-A13A-8EB01C9633C4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60C2-A676-413A-B7C1-B3E253E1C374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1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521A-633E-4BA5-B4C0-0244149C2FD0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7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88EE-5F14-4B10-A99C-4DBF95D21B80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9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367D-ACF8-4D00-91A0-4A80ACD30781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1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D55C-2D48-4ECC-8742-DB76CCD85907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A31A-F1C3-4FAB-8CF4-55C173D5ECAB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9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3822-61E9-458C-91B0-EDE4C06340BA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3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C373-D76C-43A6-934D-2A3E4E347D7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8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18B4-702F-4B47-8DAE-53BFA0208794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2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EB5EA-DC4B-44AD-B464-F6BAF63CA37F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8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A7083-0239-49A8-A47E-020ADD999E66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6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2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8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4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01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49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4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0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5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2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43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4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41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6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182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60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6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7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94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W\Desktop\그림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30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W\Desktop\테스트 코드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W\Desktop\테스트 코드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W\Desktop\테스트 코드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W\Desktop\테스트 코드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4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6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4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5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4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4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7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49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4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0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3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39</Words>
  <Application>Microsoft Office PowerPoint</Application>
  <PresentationFormat>와이드스크린</PresentationFormat>
  <Paragraphs>39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PC06-15</cp:lastModifiedBy>
  <cp:revision>35</cp:revision>
  <dcterms:created xsi:type="dcterms:W3CDTF">2025-01-09T11:47:29Z</dcterms:created>
  <dcterms:modified xsi:type="dcterms:W3CDTF">2025-02-18T02:03:56Z</dcterms:modified>
</cp:coreProperties>
</file>